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167687-2FA3-0903-EBD3-6066FBBC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14010DF-718A-BEDE-CC9A-51763FBDDA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B471EA-9889-64F0-0873-241664C68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AB893-5AF3-109D-E614-3438F8ADD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F1ED5F-4170-7B69-E50B-3E4365B93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62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97FE9-304D-9ED6-8061-3994AB8E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A701205-53F1-EFA6-D3DD-F14888DE7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447CC3A-2DEB-9D9C-EBDE-838464BC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28724B-6B9C-E8B8-81BA-82AF2205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414E29-1C3C-4BAC-ABF3-3812501A6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9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6915F3-C7B1-6AC6-01B4-B12B5A1AA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F70AE23-83FC-4B8E-C587-5F3933405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21F60-BFEF-8FDD-3A6C-8E3333C6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B591E4-DA8D-C96F-F2BF-A8E605B6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6F5201-05C6-EFF4-D5B0-2E136C74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78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BDDAFA-C153-9EBA-85CF-9283279FD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95E56D-73E2-9242-EA98-0B7816C99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B6D865-3CEE-E027-0B90-464FC549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B9CDCA-C25E-3828-976E-D05B235F8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F501BB-01E5-5760-746C-57F4C0D1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961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8E20B4-50EE-CA2D-2E43-4554B7AC6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338BF3-B26C-5056-B76F-EE2D96EAB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E61235-DDF9-F9DB-C7D9-4B286009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68BD528-5BF6-36EC-1AF4-030CE54E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6B1C24-EB17-D3F0-EA81-9457FD8CE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00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CFD905-F117-CC65-174A-80A20C7E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9B7D8E-4EE5-40F4-DFF5-17F992889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A74CD70-EA95-8A15-9595-12423E466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400AFA-3C8C-FADA-73BF-1A52DEFF5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5A9255-F025-18B0-65EA-BF08D04BB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D33DD9-2CEC-7FD2-9862-C73659E9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152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5122C0-1DEB-C0CB-A5EA-26371820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F0B5F55-90E0-B3AA-6C56-F785FAEEF1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8B687D-04CD-9A81-5189-CE4E5AA7E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86F0227-59D5-DB0C-9143-B65E1F1D5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63BFAE7-CADD-FCD0-2BDA-21A1ED4C38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04F2EFD-666A-AC6B-A3BB-6B8E2BF5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D6564D3-32EA-EDBD-201F-7F7B30983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01425EB-5EBF-4A09-DE76-5771D2735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415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C066BE-8B57-CE52-A294-A97C556D9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4BDB538-CA0A-35C7-F7B4-61169BB5F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43E62D7-3452-40FB-8013-443B234C8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D95A34-2081-19F8-BA79-9D381D902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03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8097229-8989-B850-FEDB-A18675B8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16DDF9-0420-AC6E-7450-98E3365F9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2FB2FBA-0561-2BB8-F39F-172B33AE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80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744360-95FD-9B3D-E53A-A8D65857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D96716-57F0-B9B7-D8E1-2921D9A8E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3096C1A-0567-124E-06A3-EA1F6DCF4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434855C-4BFE-A5F7-680E-77B89EEF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354392-6544-4378-EA1A-D1CAF509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B49C51-A734-9C20-1610-88BA1D752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D37D73-96E6-FB69-6A2C-80577078F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BBAF107-9702-6189-1356-448D20F39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CC7368A-0FC8-E9D8-E3B0-00452A7C2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D0B8E9D-2210-C0BF-772D-B49A0689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0D727-E784-CCD0-D45C-88DE8A979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F5AD14D-BDAC-F2D7-B796-D37E125D7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23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9000">
              <a:schemeClr val="accent1">
                <a:lumMod val="5000"/>
                <a:lumOff val="95000"/>
              </a:schemeClr>
            </a:gs>
            <a:gs pos="98000">
              <a:srgbClr val="F8C7DE"/>
            </a:gs>
            <a:gs pos="100000">
              <a:srgbClr val="F8C7DE">
                <a:alpha val="90000"/>
              </a:srgbClr>
            </a:gs>
            <a:gs pos="99000">
              <a:srgbClr val="F8C7DE"/>
            </a:gs>
            <a:gs pos="94000">
              <a:srgbClr val="F8C7DE"/>
            </a:gs>
            <a:gs pos="94000">
              <a:srgbClr val="F8C7DE"/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509D2D1-EDCF-2BC0-31BD-0C20E3393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422847-F492-0F73-187B-5CEDFC491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EF2BE1-2F00-5474-C309-7C7072B3C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73C1B-9788-4DD8-BD15-067D3A47D870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7B82D3-5427-733F-68A6-8F01CE566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45D41D-CE02-0604-BAAA-8721D82B2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30979-CE03-4D04-99D5-69AC68867CA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E4BE4B7-E24A-C30D-EC88-383BDE406F4B}"/>
              </a:ext>
            </a:extLst>
          </p:cNvPr>
          <p:cNvSpPr/>
          <p:nvPr userDrawn="1"/>
        </p:nvSpPr>
        <p:spPr>
          <a:xfrm>
            <a:off x="10693311" y="5546558"/>
            <a:ext cx="1320977" cy="1174917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017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5A16EBD2-9B80-5C00-F0F2-D5A669093939}"/>
              </a:ext>
            </a:extLst>
          </p:cNvPr>
          <p:cNvSpPr txBox="1"/>
          <p:nvPr/>
        </p:nvSpPr>
        <p:spPr>
          <a:xfrm>
            <a:off x="1542661" y="755780"/>
            <a:ext cx="91066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>
                <a:latin typeface="+mj-lt"/>
              </a:rPr>
              <a:t>Scheda di iscrizione campagna</a:t>
            </a:r>
          </a:p>
          <a:p>
            <a:pPr algn="ctr"/>
            <a:r>
              <a:rPr lang="it-IT" sz="5400" b="1" dirty="0">
                <a:latin typeface="+mj-lt"/>
              </a:rPr>
              <a:t>Promotion Awards 2023/2024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C34745B-97B3-257E-0489-007CEB677C57}"/>
              </a:ext>
            </a:extLst>
          </p:cNvPr>
          <p:cNvSpPr txBox="1"/>
          <p:nvPr/>
        </p:nvSpPr>
        <p:spPr>
          <a:xfrm>
            <a:off x="2395409" y="2831250"/>
            <a:ext cx="12689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j-lt"/>
              </a:rPr>
              <a:t>Un’iniziativa di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7585FC1-0178-52E1-DFDA-CBE8DD061E2C}"/>
              </a:ext>
            </a:extLst>
          </p:cNvPr>
          <p:cNvSpPr txBox="1"/>
          <p:nvPr/>
        </p:nvSpPr>
        <p:spPr>
          <a:xfrm>
            <a:off x="6622426" y="2831525"/>
            <a:ext cx="200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+mj-lt"/>
              </a:rPr>
              <a:t>Con il patrocinio di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D2D46791-0854-D318-BB0A-6234B29245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382" y="3139027"/>
            <a:ext cx="3189979" cy="690570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45144ACE-7270-7A7F-2445-2902EBBE3D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201" y="3285824"/>
            <a:ext cx="2243668" cy="897467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9A246CB-AF73-1E24-6FEE-CEDD7E3AE610}"/>
              </a:ext>
            </a:extLst>
          </p:cNvPr>
          <p:cNvSpPr txBox="1"/>
          <p:nvPr/>
        </p:nvSpPr>
        <p:spPr>
          <a:xfrm>
            <a:off x="2458277" y="4834119"/>
            <a:ext cx="7275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latin typeface="+mj-lt"/>
              </a:rPr>
              <a:t>compilare tutti i campi e rispedire via mail all’indirizzo eventi@promotionmagazine.it</a:t>
            </a:r>
          </a:p>
        </p:txBody>
      </p:sp>
    </p:spTree>
    <p:extLst>
      <p:ext uri="{BB962C8B-B14F-4D97-AF65-F5344CB8AC3E}">
        <p14:creationId xmlns:p14="http://schemas.microsoft.com/office/powerpoint/2010/main" val="5938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3754D7-4123-0F65-12BD-11B67A89BD80}"/>
              </a:ext>
            </a:extLst>
          </p:cNvPr>
          <p:cNvSpPr txBox="1"/>
          <p:nvPr/>
        </p:nvSpPr>
        <p:spPr>
          <a:xfrm>
            <a:off x="250675" y="371169"/>
            <a:ext cx="4635611" cy="37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Nome della campagna: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2824FDF-3327-FD7A-627E-D0CB379D2E64}"/>
              </a:ext>
            </a:extLst>
          </p:cNvPr>
          <p:cNvSpPr txBox="1"/>
          <p:nvPr/>
        </p:nvSpPr>
        <p:spPr>
          <a:xfrm>
            <a:off x="250675" y="790134"/>
            <a:ext cx="4635611" cy="373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Nome del promotore: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270438E-BA8E-8C84-1CF1-FB7FE7C01963}"/>
              </a:ext>
            </a:extLst>
          </p:cNvPr>
          <p:cNvSpPr txBox="1"/>
          <p:nvPr/>
        </p:nvSpPr>
        <p:spPr>
          <a:xfrm>
            <a:off x="250675" y="1202121"/>
            <a:ext cx="9727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Nome dell’agenzia che ha avuto un ruolo importante nella progettazione e /o sviluppo della campagna: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BEEF809-0896-5DD1-CAC1-F568673A96AA}"/>
              </a:ext>
            </a:extLst>
          </p:cNvPr>
          <p:cNvSpPr txBox="1"/>
          <p:nvPr/>
        </p:nvSpPr>
        <p:spPr>
          <a:xfrm>
            <a:off x="250675" y="1893705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Periodo della campagna (specificare data inizio e fine):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5D60A7F-9FF9-340D-41E3-3C815F871718}"/>
              </a:ext>
            </a:extLst>
          </p:cNvPr>
          <p:cNvSpPr txBox="1"/>
          <p:nvPr/>
        </p:nvSpPr>
        <p:spPr>
          <a:xfrm>
            <a:off x="250675" y="2308290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Categorie iscrizione Promotion Awards (vedi regolamento):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1CD7F12-9C4F-CB3F-B046-056D86828972}"/>
              </a:ext>
            </a:extLst>
          </p:cNvPr>
          <p:cNvSpPr txBox="1"/>
          <p:nvPr/>
        </p:nvSpPr>
        <p:spPr>
          <a:xfrm>
            <a:off x="250675" y="2721702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Target: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15EE410-BA50-2B15-5F0B-B840ECB99C22}"/>
              </a:ext>
            </a:extLst>
          </p:cNvPr>
          <p:cNvSpPr txBox="1"/>
          <p:nvPr/>
        </p:nvSpPr>
        <p:spPr>
          <a:xfrm>
            <a:off x="250675" y="3129309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Obiettivi della campagna: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B9422B0-F7F9-5B4F-A21E-426D99B9AA99}"/>
              </a:ext>
            </a:extLst>
          </p:cNvPr>
          <p:cNvSpPr txBox="1"/>
          <p:nvPr/>
        </p:nvSpPr>
        <p:spPr>
          <a:xfrm>
            <a:off x="250675" y="3543894"/>
            <a:ext cx="9727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Comunicazione/visual (inserire immagini in bassa risoluzione, quali per esempio materiali pop, cataloghi, locandine, spot, pagine web e social, banner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che possano illustrare esaurientemente la campagna):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C8E4D623-CB84-F416-3837-79241747E8F6}"/>
              </a:ext>
            </a:extLst>
          </p:cNvPr>
          <p:cNvSpPr txBox="1"/>
          <p:nvPr/>
        </p:nvSpPr>
        <p:spPr>
          <a:xfrm>
            <a:off x="250675" y="4512477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Canali di comunicazione (esempio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pdv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radio, tv, social ecc.):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CB2BA615-BDEA-80B7-07BA-C486A6B817DA}"/>
              </a:ext>
            </a:extLst>
          </p:cNvPr>
          <p:cNvSpPr txBox="1"/>
          <p:nvPr/>
        </p:nvSpPr>
        <p:spPr>
          <a:xfrm>
            <a:off x="250675" y="4927062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Descrizione della meccanica promozionale (modalità di partecipazione):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0678FC5-83DF-3F90-342E-22D26E10E2B1}"/>
              </a:ext>
            </a:extLst>
          </p:cNvPr>
          <p:cNvSpPr txBox="1"/>
          <p:nvPr/>
        </p:nvSpPr>
        <p:spPr>
          <a:xfrm>
            <a:off x="250675" y="5341647"/>
            <a:ext cx="9727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Descrizione delle chiavi di successo della campagna: </a:t>
            </a:r>
          </a:p>
        </p:txBody>
      </p:sp>
    </p:spTree>
    <p:extLst>
      <p:ext uri="{BB962C8B-B14F-4D97-AF65-F5344CB8AC3E}">
        <p14:creationId xmlns:p14="http://schemas.microsoft.com/office/powerpoint/2010/main" val="349530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D216A9C-447A-22B9-3FB4-A4F2B85D287D}"/>
              </a:ext>
            </a:extLst>
          </p:cNvPr>
          <p:cNvSpPr txBox="1"/>
          <p:nvPr/>
        </p:nvSpPr>
        <p:spPr>
          <a:xfrm>
            <a:off x="421420" y="572494"/>
            <a:ext cx="85158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le campagne iscritte nella categoria 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GAMIFICATION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Indicare il meccanismo della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gamification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Descrivere le chiavi del successo del meccanismo della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gamification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170A746-33AB-39FA-5AE7-AF17B15007D2}"/>
              </a:ext>
            </a:extLst>
          </p:cNvPr>
          <p:cNvSpPr txBox="1"/>
          <p:nvPr/>
        </p:nvSpPr>
        <p:spPr>
          <a:xfrm>
            <a:off x="421420" y="1852654"/>
            <a:ext cx="6957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Per le campagne iscritte nella categoria </a:t>
            </a:r>
            <a:r>
              <a:rPr lang="it-IT" b="1"/>
              <a:t>LICENSING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Contestualizzare la scelta della licenza in funzione degli obiettivi della campagna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/>
              <a:t>Descrivere le chiavi del successo della scelta della licenza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2333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9BB9296-6399-0F8C-C530-AE738AA1C1AA}"/>
              </a:ext>
            </a:extLst>
          </p:cNvPr>
          <p:cNvSpPr txBox="1"/>
          <p:nvPr/>
        </p:nvSpPr>
        <p:spPr>
          <a:xfrm>
            <a:off x="500932" y="636104"/>
            <a:ext cx="87146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MATERIALI RICHIESTI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Regolamento della promozione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Logo dell’agenzia e/o del promotore formato png, in alta risoluzione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disponibile video riassuntivo/rappresentativo della campagna iscritta e/o clip spot (formato MP4, in alta risoluzione)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4971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Chiara</dc:creator>
  <cp:lastModifiedBy>Chiara</cp:lastModifiedBy>
  <cp:revision>1</cp:revision>
  <dcterms:created xsi:type="dcterms:W3CDTF">2023-10-04T14:33:57Z</dcterms:created>
  <dcterms:modified xsi:type="dcterms:W3CDTF">2023-10-04T15:03:22Z</dcterms:modified>
</cp:coreProperties>
</file>