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23" d="100"/>
          <a:sy n="123" d="100"/>
        </p:scale>
        <p:origin x="114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3E4E5A-A6E1-F819-8A61-A677EAEF8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23A565-C5B7-F90F-4322-7BBBD1187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D7A58A-5D6C-ECFC-89F7-23271F1F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069532-2185-93C9-0E23-A4437FE2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E8F40E7-492A-02BF-6E76-070AAF77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84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AE4743-CED7-E815-C7DC-3D85F41C4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0E5F639-5B57-C091-E485-EBBBD8416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B8CD79-BAE4-8A0D-1401-882B941C2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B83947-94F2-EF50-8855-8B6FC324B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0DEC0F-221E-BCF5-A274-FF7B1E59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57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E16B8A6-8F8D-289C-EA50-8D4F2CE0D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C32AF3-9423-D4E0-D874-AF1337734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02F710-0F55-6B72-F50D-509D1F8F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8807F3-C59F-451D-33C6-1C0C04F4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06B105-FB2E-CE0E-2889-81386E67A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24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8B3CEF-6C51-C1EA-3CD9-61B8FC4C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BF7B14-7A10-F80D-77D6-B80099551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6F000F-3F49-DC31-E3C6-EC5DE555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C57706-7560-17DE-5B7F-E727AB9F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130880-F0EF-8233-62E3-A4C31A9B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84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F7BA69-E81A-8494-1258-E2DD999F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506341-003D-4541-00C2-2F003346A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6BF62A-2786-2BD0-01F1-4A429079D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4F54C9-1000-F5EC-1549-E0DDA82A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2E676B-5A78-1E52-5848-3A588426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412446-FDD9-A900-D4E9-6D362523E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88F491-CBA3-A99C-B3A9-B04F7C2BC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19136B-8DD4-F9DC-38E4-76F3C9896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69A557-5FEE-ECDF-280D-2F78CD31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EB70BD-F4D3-BAFB-FF37-EAE36EF4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59943E-BE21-F2A6-DD6E-233A34AF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68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435642-2A42-1FA9-A890-FEF677B5E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5BB727-9CE2-D6B8-1E39-CC8D4F9AD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D25CD35-F881-7109-97D5-85EBFA259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21F426A-AFC3-381B-0FC3-EB28C92C4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3690B0A-D49A-50C5-88D2-CAAD868ABA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05CB582-2147-8745-B819-006C6FF7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743B397-8C58-5B6E-EDA9-88892AC4E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2A6E8E3-6DD7-33F0-1CAF-0047A402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48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76699-6041-3BB3-637E-6023279BF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38AF228-EE24-3CDC-1E61-BC98745A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5C5F25C-1C28-DE8B-2C28-E1D046A85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4148AC-F98B-162D-2875-F4487320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06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FCD3F77-3AE3-DB67-C97F-29B95575C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7F6D53-E3CE-A23D-D7E5-AD337235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F1ED75-122D-A4B5-8E89-B5F8DFBCB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50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B18063-E050-B9AA-16F6-A9C0D4A6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44CF07-C394-4E27-5F5C-5DD1D8173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4175A4A-8CEA-7015-8CFD-95550AF1C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D82FA0-0B16-518C-7C6C-EA8AA6A00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549E4F-D536-CBA9-248F-2E8A5F5CF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8E9C3F-95ED-9526-ED88-714AFA66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46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4AB68-96A2-6CF9-C851-D378CDF2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2EC79F7-5C0C-E680-64EB-1E99EB148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58381B-60CF-DE2A-5168-B38C4F4F8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245364-9542-F856-E8F4-14CAE0F93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091B0C-14DD-AA36-6804-E10D7D40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08DA97A-1CA7-2A60-4583-6368BE052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39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1">
                <a:lumMod val="5000"/>
                <a:lumOff val="95000"/>
              </a:schemeClr>
            </a:gs>
            <a:gs pos="100000">
              <a:srgbClr val="F6CAE3"/>
            </a:gs>
            <a:gs pos="89000">
              <a:srgbClr val="F6CAE3"/>
            </a:gs>
            <a:gs pos="95000">
              <a:srgbClr val="F6CAE3"/>
            </a:gs>
            <a:gs pos="92000">
              <a:srgbClr val="F6CAE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5796440-8471-7651-C241-E75A88341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3EA0D4-5DA6-EF5E-AE75-1473362B4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B10560-7C81-E30D-DC41-F4FE9EBC7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5AE59-378B-45B6-AA2C-87A98BCB3A6D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1CB662-0A63-B11F-3C57-FBA511E2FB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BE83B8-C123-B5AA-B977-916289CF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1D2E0-3A02-4861-9469-65131CED8E21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2E2C055-6EDE-D2C0-F865-774E5FCD210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72096" y="5600396"/>
            <a:ext cx="1305052" cy="111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27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B45860-A031-49B4-A359-63FB4AD24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713"/>
            <a:ext cx="9144000" cy="1655763"/>
          </a:xfrm>
        </p:spPr>
        <p:txBody>
          <a:bodyPr>
            <a:normAutofit fontScale="90000"/>
          </a:bodyPr>
          <a:lstStyle/>
          <a:p>
            <a:r>
              <a:rPr lang="it-IT" dirty="0"/>
              <a:t>Scheda di iscrizione piattaforma</a:t>
            </a:r>
            <a:br>
              <a:rPr lang="it-IT" dirty="0"/>
            </a:br>
            <a:r>
              <a:rPr lang="it-IT" b="1" dirty="0"/>
              <a:t>Promotion Awards 2023/2024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059579-9A04-7085-28C5-10E677727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5741"/>
            <a:ext cx="9144000" cy="891585"/>
          </a:xfrm>
        </p:spPr>
        <p:txBody>
          <a:bodyPr/>
          <a:lstStyle/>
          <a:p>
            <a:r>
              <a:rPr lang="it-IT" dirty="0"/>
              <a:t>compilare tutti i campi e rispedire via mail all’indirizzo eventi@promotionmagazine.it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6DBB26D-D4AB-4246-63E2-78AC295A5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3293978"/>
            <a:ext cx="3676072" cy="79579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DF2E873-6A1D-CBBF-AEF0-6F11CE6BC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130" y="3429000"/>
            <a:ext cx="2284123" cy="913649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5705E65-74C2-05C5-D4FE-59F590640339}"/>
              </a:ext>
            </a:extLst>
          </p:cNvPr>
          <p:cNvSpPr txBox="1"/>
          <p:nvPr/>
        </p:nvSpPr>
        <p:spPr>
          <a:xfrm>
            <a:off x="2595419" y="2965025"/>
            <a:ext cx="1265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Un’iniziativa di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8045138-C204-E206-0326-542BC9014E4C}"/>
              </a:ext>
            </a:extLst>
          </p:cNvPr>
          <p:cNvSpPr txBox="1"/>
          <p:nvPr/>
        </p:nvSpPr>
        <p:spPr>
          <a:xfrm>
            <a:off x="7176655" y="2965025"/>
            <a:ext cx="1579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Con il patrocinio di</a:t>
            </a:r>
          </a:p>
        </p:txBody>
      </p:sp>
    </p:spTree>
    <p:extLst>
      <p:ext uri="{BB962C8B-B14F-4D97-AF65-F5344CB8AC3E}">
        <p14:creationId xmlns:p14="http://schemas.microsoft.com/office/powerpoint/2010/main" val="66461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ABA3C99-67AC-3DAE-2984-CE0B1EE5F435}"/>
              </a:ext>
            </a:extLst>
          </p:cNvPr>
          <p:cNvSpPr txBox="1"/>
          <p:nvPr/>
        </p:nvSpPr>
        <p:spPr>
          <a:xfrm>
            <a:off x="443345" y="360218"/>
            <a:ext cx="8188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Nome della piattaforma: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780B26F-53FF-3165-FC67-6F1DAAD07A61}"/>
              </a:ext>
            </a:extLst>
          </p:cNvPr>
          <p:cNvSpPr txBox="1"/>
          <p:nvPr/>
        </p:nvSpPr>
        <p:spPr>
          <a:xfrm>
            <a:off x="443343" y="792219"/>
            <a:ext cx="9670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B0503020000020004" pitchFamily="18" charset="-127"/>
              </a:rPr>
              <a:t>Tipologia piattaforma (es: piattaforme di marketing </a:t>
            </a:r>
            <a:r>
              <a:rPr lang="it-IT" sz="1800" dirty="0" err="1">
                <a:effectLst/>
                <a:latin typeface="Calibri" panose="020F0502020204030204" pitchFamily="34" charset="0"/>
                <a:ea typeface="Batang" panose="020B0503020000020004" pitchFamily="18" charset="-127"/>
              </a:rPr>
              <a:t>automation</a:t>
            </a:r>
            <a:r>
              <a:rPr lang="it-IT" sz="1800" dirty="0">
                <a:effectLst/>
                <a:latin typeface="Calibri" panose="020F0502020204030204" pitchFamily="34" charset="0"/>
                <a:ea typeface="Batang" panose="020B0503020000020004" pitchFamily="18" charset="-127"/>
              </a:rPr>
              <a:t>, loyalty, promozionali, </a:t>
            </a:r>
            <a:r>
              <a:rPr lang="it-IT" sz="1800" dirty="0" err="1">
                <a:effectLst/>
                <a:latin typeface="Calibri" panose="020F0502020204030204" pitchFamily="34" charset="0"/>
                <a:ea typeface="Batang" panose="020B0503020000020004" pitchFamily="18" charset="-127"/>
              </a:rPr>
              <a:t>crm</a:t>
            </a:r>
            <a:r>
              <a:rPr lang="it-IT" sz="1800" dirty="0">
                <a:effectLst/>
                <a:latin typeface="Calibri" panose="020F0502020204030204" pitchFamily="34" charset="0"/>
                <a:ea typeface="Batang" panose="020B0503020000020004" pitchFamily="18" charset="-127"/>
              </a:rPr>
              <a:t>…)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95144E8-0F2B-1720-68C7-F04E83F93369}"/>
              </a:ext>
            </a:extLst>
          </p:cNvPr>
          <p:cNvSpPr txBox="1"/>
          <p:nvPr/>
        </p:nvSpPr>
        <p:spPr>
          <a:xfrm>
            <a:off x="443343" y="1242360"/>
            <a:ext cx="881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Descrizione funzionamento e punti di forza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932A45-4CDE-8FAC-8B0B-A685C4DE284D}"/>
              </a:ext>
            </a:extLst>
          </p:cNvPr>
          <p:cNvSpPr txBox="1"/>
          <p:nvPr/>
        </p:nvSpPr>
        <p:spPr>
          <a:xfrm>
            <a:off x="443343" y="1678963"/>
            <a:ext cx="8271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Touch point per il cliente finale (Mobile, Web, API di integrazione…)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C923915-DD63-795B-8795-2DAD337D103E}"/>
              </a:ext>
            </a:extLst>
          </p:cNvPr>
          <p:cNvSpPr txBox="1"/>
          <p:nvPr/>
        </p:nvSpPr>
        <p:spPr>
          <a:xfrm>
            <a:off x="443343" y="2106076"/>
            <a:ext cx="8520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Funzionalità di segmentazione e personalizzazione esperienza cliente finale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4CB71C3-B966-24BC-C087-651B1140543E}"/>
              </a:ext>
            </a:extLst>
          </p:cNvPr>
          <p:cNvSpPr txBox="1"/>
          <p:nvPr/>
        </p:nvSpPr>
        <p:spPr>
          <a:xfrm>
            <a:off x="443343" y="2542679"/>
            <a:ext cx="9947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Meccaniche gestibili dalla piattaforma (es: instant </a:t>
            </a:r>
            <a:r>
              <a:rPr lang="it-IT" sz="1800" dirty="0" err="1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win</a:t>
            </a: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, </a:t>
            </a:r>
            <a:r>
              <a:rPr lang="it-IT" sz="1800" dirty="0" err="1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collection</a:t>
            </a: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, </a:t>
            </a:r>
            <a:r>
              <a:rPr lang="it-IT" sz="1800" dirty="0" err="1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gamification</a:t>
            </a: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…)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C3F9783-4618-A583-B42C-AB3136367C20}"/>
              </a:ext>
            </a:extLst>
          </p:cNvPr>
          <p:cNvSpPr txBox="1"/>
          <p:nvPr/>
        </p:nvSpPr>
        <p:spPr>
          <a:xfrm>
            <a:off x="443343" y="2995097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Reporting KPI per il brand	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79487F7-2335-41C9-50EE-75B41F71787A}"/>
              </a:ext>
            </a:extLst>
          </p:cNvPr>
          <p:cNvSpPr txBox="1"/>
          <p:nvPr/>
        </p:nvSpPr>
        <p:spPr>
          <a:xfrm>
            <a:off x="443343" y="3431783"/>
            <a:ext cx="7883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Configurazioni/template </a:t>
            </a:r>
            <a:r>
              <a:rPr lang="it-IT" sz="1800" dirty="0" err="1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pre</a:t>
            </a: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-configurati per settori verticali</a:t>
            </a: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96F11A0-DD82-4DE5-D0EE-45E06A43C583}"/>
              </a:ext>
            </a:extLst>
          </p:cNvPr>
          <p:cNvSpPr txBox="1"/>
          <p:nvPr/>
        </p:nvSpPr>
        <p:spPr>
          <a:xfrm>
            <a:off x="443343" y="3861511"/>
            <a:ext cx="8354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Connettori da/vs piattaforme mercato (</a:t>
            </a:r>
            <a:r>
              <a:rPr lang="it-IT" sz="1800" dirty="0" err="1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Salesforce</a:t>
            </a: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, Microsoft Dynamics…)</a:t>
            </a:r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DCFE78E-A463-567D-B77C-699D5C6F6E66}"/>
              </a:ext>
            </a:extLst>
          </p:cNvPr>
          <p:cNvSpPr txBox="1"/>
          <p:nvPr/>
        </p:nvSpPr>
        <p:spPr>
          <a:xfrm>
            <a:off x="443343" y="4318752"/>
            <a:ext cx="8118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Periodo di rilascio della release iscritta al Premio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373535E-B98B-1A53-0E2E-61A17EB00D34}"/>
              </a:ext>
            </a:extLst>
          </p:cNvPr>
          <p:cNvSpPr txBox="1"/>
          <p:nvPr/>
        </p:nvSpPr>
        <p:spPr>
          <a:xfrm>
            <a:off x="443343" y="4775993"/>
            <a:ext cx="795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</a:rPr>
              <a:t>Contatto del referente per eventuali comunicazioni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63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012812E-56E4-9181-98DD-9ACB35A5B082}"/>
              </a:ext>
            </a:extLst>
          </p:cNvPr>
          <p:cNvSpPr txBox="1"/>
          <p:nvPr/>
        </p:nvSpPr>
        <p:spPr>
          <a:xfrm>
            <a:off x="512618" y="512618"/>
            <a:ext cx="67194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MATERIALI RICHIESTI</a:t>
            </a:r>
            <a:endParaRPr lang="it-IT" sz="1800" dirty="0">
              <a:effectLst/>
              <a:latin typeface="Calibri" panose="020F0502020204030204" pitchFamily="34" charset="0"/>
              <a:ea typeface="MS Mincho" panose="02020609040205080304" pitchFamily="49" charset="-128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Presentazione della piattaforma</a:t>
            </a:r>
            <a:endParaRPr lang="it-IT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 in formato video di presentazione della piattaforma</a:t>
            </a:r>
            <a:endParaRPr lang="it-IT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Consigliabile: case dettagliata di utilizzo della piattaforma</a:t>
            </a:r>
            <a:endParaRPr lang="it-IT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logo del </a:t>
            </a:r>
            <a:r>
              <a:rPr lang="it-IT" sz="1800" dirty="0" err="1"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vendor</a:t>
            </a:r>
            <a:r>
              <a:rPr lang="it-IT" sz="1800" dirty="0">
                <a:effectLst/>
                <a:latin typeface="Calibri" panose="020F0502020204030204" pitchFamily="34" charset="0"/>
                <a:ea typeface="Batang" panose="02030600000101010101" pitchFamily="18" charset="-127"/>
                <a:cs typeface="Times New Roman" panose="02020603050405020304" pitchFamily="18" charset="0"/>
              </a:rPr>
              <a:t> della piattaforma (e se disponibile della piattaforma) formato png, in alta risoluzione</a:t>
            </a:r>
            <a:endParaRPr lang="it-IT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67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169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Scheda di iscrizione piattaforma Promotion Awards 2023/2024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Scheda di iscrizione piattaforma Promotion Awards 2022/2023</dc:title>
  <dc:creator>Chiara</dc:creator>
  <cp:lastModifiedBy>Chiara</cp:lastModifiedBy>
  <cp:revision>4</cp:revision>
  <dcterms:created xsi:type="dcterms:W3CDTF">2022-09-30T09:30:54Z</dcterms:created>
  <dcterms:modified xsi:type="dcterms:W3CDTF">2023-10-04T15:09:50Z</dcterms:modified>
</cp:coreProperties>
</file>