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75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32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95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0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18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1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15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50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 userDrawn="1"/>
        </p:nvSpPr>
        <p:spPr>
          <a:xfrm>
            <a:off x="10326254" y="5320144"/>
            <a:ext cx="1706417" cy="147031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28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40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8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342">
              <a:schemeClr val="bg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96000">
              <a:srgbClr val="76B6B0">
                <a:alpha val="38000"/>
              </a:srgbClr>
            </a:gs>
            <a:gs pos="100000">
              <a:srgbClr val="76B6B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62D14-CD29-432C-92F5-F0CD2F7713C9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B206-D228-49A4-9082-6A18E5AE7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10326" y="905164"/>
            <a:ext cx="88299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dirty="0">
                <a:solidFill>
                  <a:prstClr val="black"/>
                </a:solidFill>
                <a:latin typeface="Calibri Light" panose="020F0302020204030204"/>
              </a:rPr>
              <a:t>Scheda di iscrizione campagna</a:t>
            </a:r>
          </a:p>
          <a:p>
            <a:pPr lvl="0" algn="ctr"/>
            <a:r>
              <a:rPr lang="it-IT" sz="5400" b="1" dirty="0">
                <a:solidFill>
                  <a:prstClr val="black"/>
                </a:solidFill>
                <a:latin typeface="Calibri Light" panose="020F0302020204030204"/>
              </a:rPr>
              <a:t>Promotion Awards </a:t>
            </a:r>
            <a:r>
              <a:rPr lang="it-IT" sz="5400" b="1" dirty="0" smtClean="0">
                <a:solidFill>
                  <a:prstClr val="black"/>
                </a:solidFill>
                <a:latin typeface="Calibri Light" panose="020F0302020204030204"/>
              </a:rPr>
              <a:t>2024/2025</a:t>
            </a:r>
            <a:endParaRPr lang="it-IT" sz="54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449454" y="3057237"/>
            <a:ext cx="155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Un’iniziativa di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092" y="3362470"/>
            <a:ext cx="1882431" cy="40751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528289" y="4562764"/>
            <a:ext cx="539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compilare tutti i campi e rispedire via mail all’indirizzo eventi@promotionmagazine.it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13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342">
              <a:schemeClr val="bg1">
                <a:alpha val="27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bg1"/>
            </a:gs>
            <a:gs pos="96000">
              <a:srgbClr val="76B6B0">
                <a:alpha val="38000"/>
              </a:srgbClr>
            </a:gs>
            <a:gs pos="100000">
              <a:srgbClr val="76B6B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5490" y="295563"/>
            <a:ext cx="109820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Nome della campagna: 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Nome del promotore: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Nome dell’agenzia che ha avuto un ruolo importante nella progettazione e /o sviluppo della campagna: 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Periodo della campagna (specificare data inizio e fine):</a:t>
            </a:r>
          </a:p>
          <a:p>
            <a:endParaRPr lang="it-IT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Categorie iscrizione Promotion Awards (vedi regolamento</a:t>
            </a:r>
            <a:r>
              <a:rPr lang="it-IT" dirty="0" smtClean="0">
                <a:solidFill>
                  <a:prstClr val="black"/>
                </a:solidFill>
              </a:rPr>
              <a:t>):</a:t>
            </a:r>
          </a:p>
          <a:p>
            <a:pPr lvl="0"/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Target: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Obiettivi della campagna: 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Comunicazione/</a:t>
            </a:r>
            <a:r>
              <a:rPr lang="it-IT" dirty="0" err="1">
                <a:solidFill>
                  <a:prstClr val="black"/>
                </a:solidFill>
              </a:rPr>
              <a:t>visual</a:t>
            </a:r>
            <a:r>
              <a:rPr lang="it-IT" dirty="0">
                <a:solidFill>
                  <a:prstClr val="black"/>
                </a:solidFill>
              </a:rPr>
              <a:t> (inserire immagini in bassa risoluzione, quali per esempio materiali pop, cataloghi, locandine, spot, pagine web e social, banner </a:t>
            </a:r>
            <a:r>
              <a:rPr lang="it-IT" dirty="0" err="1">
                <a:solidFill>
                  <a:prstClr val="black"/>
                </a:solidFill>
              </a:rPr>
              <a:t>ecc</a:t>
            </a:r>
            <a:r>
              <a:rPr lang="it-IT" dirty="0">
                <a:solidFill>
                  <a:prstClr val="black"/>
                </a:solidFill>
              </a:rPr>
              <a:t>, che possano illustrare esaurientemente la campagna</a:t>
            </a:r>
            <a:r>
              <a:rPr lang="it-IT" dirty="0" smtClean="0">
                <a:solidFill>
                  <a:prstClr val="black"/>
                </a:solidFill>
              </a:rPr>
              <a:t>):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Canali di comunicazione (esempio </a:t>
            </a:r>
            <a:r>
              <a:rPr lang="it-IT" dirty="0" err="1">
                <a:solidFill>
                  <a:prstClr val="black"/>
                </a:solidFill>
              </a:rPr>
              <a:t>pdv</a:t>
            </a:r>
            <a:r>
              <a:rPr lang="it-IT" dirty="0">
                <a:solidFill>
                  <a:prstClr val="black"/>
                </a:solidFill>
              </a:rPr>
              <a:t>, radio, tv, social ecc</a:t>
            </a:r>
            <a:r>
              <a:rPr lang="it-IT" dirty="0" smtClean="0">
                <a:solidFill>
                  <a:prstClr val="black"/>
                </a:solidFill>
              </a:rPr>
              <a:t>.):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Descrizione della meccanica promozionale (modalità di partecipazione</a:t>
            </a:r>
            <a:r>
              <a:rPr lang="it-IT" dirty="0" smtClean="0">
                <a:solidFill>
                  <a:prstClr val="black"/>
                </a:solidFill>
              </a:rPr>
              <a:t>):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Descrizione delle chiavi di successo della campagna: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09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8618" y="508000"/>
            <a:ext cx="10067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dirty="0">
                <a:solidFill>
                  <a:prstClr val="black"/>
                </a:solidFill>
              </a:rPr>
              <a:t>Per le campagne iscritte nella categoria </a:t>
            </a:r>
            <a:r>
              <a:rPr lang="it-IT" b="1" dirty="0">
                <a:solidFill>
                  <a:prstClr val="black"/>
                </a:solidFill>
              </a:rPr>
              <a:t>GAMIFICATION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Indicare il meccanismo della gamification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it-IT" dirty="0">
                <a:solidFill>
                  <a:prstClr val="black"/>
                </a:solidFill>
              </a:rPr>
              <a:t>Descrivere le chiavi del successo del meccanismo della </a:t>
            </a:r>
            <a:r>
              <a:rPr lang="it-IT" dirty="0" smtClean="0">
                <a:solidFill>
                  <a:prstClr val="black"/>
                </a:solidFill>
              </a:rPr>
              <a:t>gamification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it-IT" dirty="0">
              <a:solidFill>
                <a:prstClr val="black"/>
              </a:solidFill>
            </a:endParaRPr>
          </a:p>
          <a:p>
            <a:r>
              <a:rPr lang="it-IT" dirty="0" smtClean="0"/>
              <a:t>Per le campagne iscritte nella categoria </a:t>
            </a:r>
            <a:r>
              <a:rPr lang="it-IT" b="1" dirty="0" smtClean="0"/>
              <a:t>LICENSING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Contestualizzare la scelta della licenza in funzione degli obiettivi della campagna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Descrivere le chiavi del successo della scelta della licenza</a:t>
            </a:r>
          </a:p>
          <a:p>
            <a:pPr lvl="0">
              <a:defRPr/>
            </a:pP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5563" y="572654"/>
            <a:ext cx="87837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>
                <a:solidFill>
                  <a:prstClr val="black"/>
                </a:solidFill>
              </a:rPr>
              <a:t>MATERIALI RICHIESTI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it-IT">
                <a:solidFill>
                  <a:prstClr val="black"/>
                </a:solidFill>
              </a:rPr>
              <a:t>Regolamento della promozione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it-IT">
                <a:solidFill>
                  <a:prstClr val="black"/>
                </a:solidFill>
              </a:rPr>
              <a:t>Logo dell’agenzia e/o del promotore formato png, in alta risoluzione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it-IT">
                <a:solidFill>
                  <a:prstClr val="black"/>
                </a:solidFill>
              </a:rPr>
              <a:t>Se disponibile video riassuntivo/rappresentativo della campagna iscritta e/o clip spot (formato MP4, in alta risoluzione)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2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216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Christian</dc:creator>
  <cp:lastModifiedBy>Christian</cp:lastModifiedBy>
  <cp:revision>3</cp:revision>
  <dcterms:created xsi:type="dcterms:W3CDTF">2024-11-11T08:55:30Z</dcterms:created>
  <dcterms:modified xsi:type="dcterms:W3CDTF">2024-11-11T10:26:50Z</dcterms:modified>
</cp:coreProperties>
</file>