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75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32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95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01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418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16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915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50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ttangolo 5"/>
          <p:cNvSpPr/>
          <p:nvPr userDrawn="1"/>
        </p:nvSpPr>
        <p:spPr>
          <a:xfrm>
            <a:off x="10326254" y="5320144"/>
            <a:ext cx="1706417" cy="147031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284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40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8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342">
              <a:schemeClr val="bg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bg1"/>
            </a:gs>
            <a:gs pos="96000">
              <a:srgbClr val="76B6B0">
                <a:alpha val="38000"/>
              </a:srgbClr>
            </a:gs>
            <a:gs pos="100000">
              <a:srgbClr val="76B6B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7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81015" y="906519"/>
            <a:ext cx="90885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dirty="0">
                <a:solidFill>
                  <a:prstClr val="black"/>
                </a:solidFill>
                <a:latin typeface="Calibri Light" panose="020F0302020204030204"/>
              </a:rPr>
              <a:t>Scheda di iscrizione </a:t>
            </a:r>
            <a:r>
              <a:rPr lang="it-IT" sz="5400" dirty="0" smtClean="0">
                <a:solidFill>
                  <a:prstClr val="black"/>
                </a:solidFill>
                <a:latin typeface="Calibri Light" panose="020F0302020204030204"/>
              </a:rPr>
              <a:t>piattaforma</a:t>
            </a:r>
            <a:endParaRPr lang="it-IT" sz="5400" dirty="0">
              <a:solidFill>
                <a:prstClr val="black"/>
              </a:solidFill>
              <a:latin typeface="Calibri Light" panose="020F0302020204030204"/>
            </a:endParaRPr>
          </a:p>
          <a:p>
            <a:pPr lvl="0" algn="ctr"/>
            <a:r>
              <a:rPr lang="it-IT" sz="5400" b="1" dirty="0">
                <a:solidFill>
                  <a:prstClr val="black"/>
                </a:solidFill>
                <a:latin typeface="Calibri Light" panose="020F0302020204030204"/>
              </a:rPr>
              <a:t>Promotion Awards </a:t>
            </a:r>
            <a:r>
              <a:rPr lang="it-IT" sz="5400" b="1" dirty="0" smtClean="0">
                <a:solidFill>
                  <a:prstClr val="black"/>
                </a:solidFill>
                <a:latin typeface="Calibri Light" panose="020F0302020204030204"/>
              </a:rPr>
              <a:t>2024/2025</a:t>
            </a:r>
            <a:endParaRPr lang="it-IT" sz="54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449454" y="3057237"/>
            <a:ext cx="155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Un’iniziativa di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092" y="3362470"/>
            <a:ext cx="1882431" cy="40751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528289" y="4562764"/>
            <a:ext cx="539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compilare tutti i campi e rispedire via mail all’indirizzo eventi@promotionmagazine.it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137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342">
              <a:schemeClr val="bg1">
                <a:alpha val="27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bg1"/>
            </a:gs>
            <a:gs pos="96000">
              <a:srgbClr val="76B6B0">
                <a:alpha val="38000"/>
              </a:srgbClr>
            </a:gs>
            <a:gs pos="100000">
              <a:srgbClr val="76B6B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5490" y="295563"/>
            <a:ext cx="1098203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Nome della piattaforma: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Batang" panose="020B0503020000020004" pitchFamily="18" charset="-127"/>
              </a:rPr>
              <a:t>Tipologia piattaforma (es: piattaforme di marketing automation, loyalty, promozionali, crm…)</a:t>
            </a:r>
            <a:endParaRPr lang="it-IT" dirty="0" smtClean="0"/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Descrizione funzionamento e punti di forza</a:t>
            </a:r>
            <a:endParaRPr lang="it-IT" dirty="0" smtClean="0"/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Touch point per il cliente finale (Mobile, Web, API di integrazione…)</a:t>
            </a:r>
            <a:endParaRPr lang="it-IT" dirty="0" smtClean="0"/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Funzionalità di segmentazione e personalizzazione esperienza cliente finale</a:t>
            </a:r>
            <a:endParaRPr lang="it-IT" dirty="0" smtClean="0"/>
          </a:p>
          <a:p>
            <a:pPr lvl="0"/>
            <a:endParaRPr lang="it-IT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Meccaniche gestibili dalla piattaforma (es: instant win, collection, gamification</a:t>
            </a:r>
            <a:r>
              <a:rPr lang="it-IT" dirty="0" smtClean="0">
                <a:latin typeface="Calibri" panose="020F0502020204030204" pitchFamily="34" charset="0"/>
                <a:ea typeface="Batang" panose="02030600000101010101" pitchFamily="18" charset="-127"/>
              </a:rPr>
              <a:t>…)</a:t>
            </a:r>
            <a:endParaRPr lang="it-IT" dirty="0" smtClean="0"/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Reporting KPI per il brand	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Configurazioni/</a:t>
            </a:r>
            <a:r>
              <a:rPr lang="it-IT" dirty="0" err="1">
                <a:latin typeface="Calibri" panose="020F0502020204030204" pitchFamily="34" charset="0"/>
                <a:ea typeface="Batang" panose="02030600000101010101" pitchFamily="18" charset="-127"/>
              </a:rPr>
              <a:t>template</a:t>
            </a: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Batang" panose="02030600000101010101" pitchFamily="18" charset="-127"/>
              </a:rPr>
              <a:t>pre</a:t>
            </a: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-configurati per settori verticali</a:t>
            </a:r>
            <a:endParaRPr lang="it-IT" dirty="0" smtClean="0"/>
          </a:p>
          <a:p>
            <a:endParaRPr lang="it-IT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Connettori da/vs piattaforme mercato (Salesforce, Microsoft Dynamics…)</a:t>
            </a:r>
            <a:endParaRPr lang="it-IT" dirty="0" smtClean="0"/>
          </a:p>
          <a:p>
            <a:endParaRPr lang="it-IT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Periodo di rilascio della release iscritta al Premio</a:t>
            </a:r>
            <a:endParaRPr lang="it-IT" dirty="0" smtClean="0"/>
          </a:p>
          <a:p>
            <a:endParaRPr lang="it-IT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</a:rPr>
              <a:t>Contatto del referente per eventuali comunicazioni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095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5563" y="572654"/>
            <a:ext cx="87837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MATERIALI RICHIESTI</a:t>
            </a:r>
            <a:endParaRPr lang="it-IT" dirty="0"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Presentazione della piattaforma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 in formato video di presentazione della piattaforma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Consigliabile: case dettagliata di utilizzo della piattaforma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logo del vendor della piattaforma (e se disponibile della piattaforma) formato </a:t>
            </a:r>
            <a:r>
              <a:rPr lang="it-IT" dirty="0" err="1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png</a:t>
            </a:r>
            <a:r>
              <a:rPr lang="it-IT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in alta risoluzione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2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126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Arial</vt:lpstr>
      <vt:lpstr>Batang</vt:lpstr>
      <vt:lpstr>Calibri</vt:lpstr>
      <vt:lpstr>Calibri Light</vt:lpstr>
      <vt:lpstr>MS Mincho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Christian</dc:creator>
  <cp:lastModifiedBy>Christian</cp:lastModifiedBy>
  <cp:revision>4</cp:revision>
  <dcterms:created xsi:type="dcterms:W3CDTF">2024-11-11T08:55:30Z</dcterms:created>
  <dcterms:modified xsi:type="dcterms:W3CDTF">2024-11-11T10:30:53Z</dcterms:modified>
</cp:coreProperties>
</file>