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58" r:id="rId5"/>
    <p:sldId id="25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26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120478-3AB3-9DDC-D00B-A1AF7C2B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60679C-F5A1-2C3B-F524-A74845088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FFE76D-8063-DFC4-24F6-9C28A812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24DF-FDE7-4F22-AEE5-FE9521FD2EC8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006EFC-F21A-C847-4D13-74CAC9BA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319BD8-9EDA-430A-ECCE-797F8EEC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37430-2EA4-4E6C-8F7C-6C8FBEFDD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9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9267C42-5F38-EACC-73A3-8C90A4E88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38F45D-11F2-AFB8-E581-829A08D9A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F88541-F305-E741-2ED1-A89BF655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24DF-FDE7-4F22-AEE5-FE9521FD2EC8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715F0A-0724-8E40-FB9B-E8FB2713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29FD20-23F8-332F-21AA-28CE91AD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37430-2EA4-4E6C-8F7C-6C8FBEFDD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90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5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BE177-2C2F-DB7E-99E3-80933207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A36646-92A7-CCBE-86C0-846761033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198B13-4945-9C48-2023-88FD956D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24DF-FDE7-4F22-AEE5-FE9521FD2EC8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7ED974-58DC-55FE-ACC1-FC50C2FA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BBFAD8-E214-70CD-89F3-8E7D8DA0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37430-2EA4-4E6C-8F7C-6C8FBEFDD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82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2E20D-6F81-E8BE-7459-ECDCBDBB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755451-073E-0D27-79AA-0AF8B2D7E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25F5C6-4533-DC25-CD29-C9E3F1B3D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EA2B1F-826B-6F0C-9B19-5F10A425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24DF-FDE7-4F22-AEE5-FE9521FD2EC8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FECEB9-B958-47F4-B1CF-D0997C4E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A9E1C8-BF2A-1700-C0F9-A8521D4C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37430-2EA4-4E6C-8F7C-6C8FBEFDD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37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0F4BB3-F409-442D-055C-E7208883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241F52-ADA5-2626-D7F0-89E141D43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C22345-790C-093E-A5AC-D03521568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4A0A0E-D183-33A5-5A01-F3DB8AF8B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EE488AA-592D-E8FE-0F74-5E381D89C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AF54BF5-7584-328C-E7C3-DB194CA1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24DF-FDE7-4F22-AEE5-FE9521FD2EC8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F7FEEBE-E688-2554-F146-06DC2CE0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EC08C5-92E7-EE83-06D7-BC750E12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37430-2EA4-4E6C-8F7C-6C8FBEFDD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67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1A350E-CDEB-E385-8946-AB0B5EE1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81729C0-307A-4667-F553-261FEFEC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24DF-FDE7-4F22-AEE5-FE9521FD2EC8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5BAB03-591C-B1BF-477B-2F8D2A83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6A4CFE-0D3F-6B22-6201-B22E1BA9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37430-2EA4-4E6C-8F7C-6C8FBEFDD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80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006655C-F8C9-F42D-52CB-E9D32766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24DF-FDE7-4F22-AEE5-FE9521FD2EC8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60E661-A539-8C1F-9CE6-B18FF0A7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ED5C23-F0C5-48EB-6541-F592ADA3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37430-2EA4-4E6C-8F7C-6C8FBEFDD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72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E6BC5-045D-8107-DA79-C65E810B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EE4438-FD03-1347-F2C8-68C1E6F7A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96B862-E4DB-ABA3-0164-9BEDBC568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DAB3B4-C6A8-3BF1-19F3-AD61896C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24DF-FDE7-4F22-AEE5-FE9521FD2EC8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97187A-AC39-D092-E209-50105D5A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3A9ED1-3DE3-611E-AD56-4D399380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37430-2EA4-4E6C-8F7C-6C8FBEFDD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6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BAD188-F6ED-D931-4173-84D81EAA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81A130-1997-FF02-073A-8C5446F0A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E5D9BD8-8DEE-89D4-561E-F1158885D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827F07-9E3A-F19D-3437-9AA71349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24DF-FDE7-4F22-AEE5-FE9521FD2EC8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6339FD-76EC-1C04-E1AF-905144C2D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0FA69B-E33B-EE7E-0632-8A7DEA0D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37430-2EA4-4E6C-8F7C-6C8FBEFDD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76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64849894-FC23-6EC1-6FCA-F143D9B12F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89" y="5690937"/>
            <a:ext cx="1793108" cy="115398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BE14007-C00A-43CA-5918-B94C0EBD45A5}"/>
              </a:ext>
            </a:extLst>
          </p:cNvPr>
          <p:cNvSpPr txBox="1"/>
          <p:nvPr userDrawn="1"/>
        </p:nvSpPr>
        <p:spPr>
          <a:xfrm>
            <a:off x="10742981" y="6325290"/>
            <a:ext cx="1551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Un’iniziativa di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544012C0-9259-03B1-3297-C3D0C022830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674" y="6417623"/>
            <a:ext cx="1303051" cy="28208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70C8E6-5FE1-CBCC-97B8-01AD2AF91CF1}"/>
              </a:ext>
            </a:extLst>
          </p:cNvPr>
          <p:cNvSpPr txBox="1"/>
          <p:nvPr userDrawn="1"/>
        </p:nvSpPr>
        <p:spPr>
          <a:xfrm>
            <a:off x="7637016" y="6486903"/>
            <a:ext cx="921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2025/26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F6AC4F98-B623-ED77-B3CD-E24B06226A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36" y="6116715"/>
            <a:ext cx="2586699" cy="7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2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venti@promotionmagazine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815925-BE26-6A23-ADCE-6C6EF02A9DDD}"/>
              </a:ext>
            </a:extLst>
          </p:cNvPr>
          <p:cNvSpPr txBox="1"/>
          <p:nvPr/>
        </p:nvSpPr>
        <p:spPr>
          <a:xfrm>
            <a:off x="263950" y="658438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>
                <a:solidFill>
                  <a:prstClr val="black"/>
                </a:solidFill>
                <a:latin typeface="Calibri Light" panose="020F0302020204030204"/>
              </a:rPr>
              <a:t>Scheda di iscrizione campagna</a:t>
            </a:r>
          </a:p>
          <a:p>
            <a:pPr lvl="0"/>
            <a:r>
              <a:rPr lang="it-IT" sz="3200" b="1" dirty="0">
                <a:solidFill>
                  <a:prstClr val="black"/>
                </a:solidFill>
                <a:latin typeface="Calibri Light" panose="020F0302020204030204"/>
              </a:rPr>
              <a:t>Promotion Awards 2025/2026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980891-F65F-EC01-30CF-881D54D0E821}"/>
              </a:ext>
            </a:extLst>
          </p:cNvPr>
          <p:cNvSpPr txBox="1"/>
          <p:nvPr/>
        </p:nvSpPr>
        <p:spPr>
          <a:xfrm>
            <a:off x="263950" y="2367502"/>
            <a:ext cx="734495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Si prega di compilare i campi delle pagine seguenti </a:t>
            </a:r>
          </a:p>
          <a:p>
            <a:pPr>
              <a:lnSpc>
                <a:spcPct val="150000"/>
              </a:lnSpc>
            </a:pPr>
            <a:r>
              <a:rPr lang="it-IT" dirty="0"/>
              <a:t>e inviare i materiali richiesti all’indirizzo </a:t>
            </a:r>
            <a:r>
              <a:rPr lang="it-IT" b="1" u="sng" dirty="0">
                <a:hlinkClick r:id="rId2"/>
              </a:rPr>
              <a:t>eventi@promotionmagazine.it</a:t>
            </a:r>
            <a:endParaRPr lang="it-IT" b="1" u="sng" dirty="0"/>
          </a:p>
          <a:p>
            <a:pPr>
              <a:lnSpc>
                <a:spcPct val="150000"/>
              </a:lnSpc>
            </a:pPr>
            <a:r>
              <a:rPr lang="it-IT" dirty="0"/>
              <a:t>Inserendo come oggetto: </a:t>
            </a:r>
            <a:r>
              <a:rPr lang="it-IT" u="sng" dirty="0"/>
              <a:t>Promotion Awards 2025/26</a:t>
            </a:r>
          </a:p>
        </p:txBody>
      </p:sp>
    </p:spTree>
    <p:extLst>
      <p:ext uri="{BB962C8B-B14F-4D97-AF65-F5344CB8AC3E}">
        <p14:creationId xmlns:p14="http://schemas.microsoft.com/office/powerpoint/2010/main" val="76081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657AB1-FD11-67AF-BD58-73299910E7F2}"/>
              </a:ext>
            </a:extLst>
          </p:cNvPr>
          <p:cNvSpPr txBox="1"/>
          <p:nvPr/>
        </p:nvSpPr>
        <p:spPr>
          <a:xfrm>
            <a:off x="208943" y="908881"/>
            <a:ext cx="109820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prstClr val="black"/>
                </a:solidFill>
              </a:rPr>
              <a:t>Categorie iscrizione Promotion Awards (vedi regolamento):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Nome della campagna: 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Nome del promotore: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Nome dell’agenzia che ha avuto un ruolo importante nella progettazione e /o sviluppo della campagna: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(segue)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620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D99B8-209A-4343-DC98-4E8640211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21C733-DE00-D848-1065-9C71A9D80B89}"/>
              </a:ext>
            </a:extLst>
          </p:cNvPr>
          <p:cNvSpPr txBox="1"/>
          <p:nvPr/>
        </p:nvSpPr>
        <p:spPr>
          <a:xfrm>
            <a:off x="175490" y="295563"/>
            <a:ext cx="109820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Periodo della campagna (specificare data inizio e fine):</a:t>
            </a:r>
          </a:p>
          <a:p>
            <a:pPr lvl="0"/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Target: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Obiettivi della campagna: 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Canali di comunicazione (esempio </a:t>
            </a:r>
            <a:r>
              <a:rPr lang="it-IT" dirty="0" err="1">
                <a:solidFill>
                  <a:prstClr val="black"/>
                </a:solidFill>
              </a:rPr>
              <a:t>pdv</a:t>
            </a:r>
            <a:r>
              <a:rPr lang="it-IT" dirty="0">
                <a:solidFill>
                  <a:prstClr val="black"/>
                </a:solidFill>
              </a:rPr>
              <a:t>, radio, tv, social ecc.):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Descrizione della meccanica promozionale (modalità di partecipazione):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Descrizione delle chiavi di successo della campagna: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Contatto del referente per comunicare l’esito della votazione ed eventuali comunicazioni: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339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AC3493-98C3-E312-1B86-EE679F6C4603}"/>
              </a:ext>
            </a:extLst>
          </p:cNvPr>
          <p:cNvSpPr txBox="1"/>
          <p:nvPr/>
        </p:nvSpPr>
        <p:spPr>
          <a:xfrm>
            <a:off x="258618" y="508000"/>
            <a:ext cx="10067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u="sng" dirty="0">
                <a:solidFill>
                  <a:prstClr val="black"/>
                </a:solidFill>
              </a:rPr>
              <a:t>Per le campagne iscritte nella categoria </a:t>
            </a:r>
            <a:r>
              <a:rPr lang="it-IT" b="1" u="sng" dirty="0">
                <a:solidFill>
                  <a:prstClr val="black"/>
                </a:solidFill>
              </a:rPr>
              <a:t>GAMIFICATION</a:t>
            </a:r>
          </a:p>
          <a:p>
            <a:pPr lvl="0">
              <a:defRPr/>
            </a:pPr>
            <a:endParaRPr lang="it-IT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Indicare il meccanismo della gamification</a:t>
            </a:r>
          </a:p>
          <a:p>
            <a:pPr lvl="0">
              <a:defRPr/>
            </a:pPr>
            <a:endParaRPr lang="it-IT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Descrivere le chiavi del successo del meccanismo della gamification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prstClr val="black"/>
              </a:solidFill>
            </a:endParaRPr>
          </a:p>
          <a:p>
            <a:r>
              <a:rPr lang="it-IT" u="sng" dirty="0"/>
              <a:t>Per le campagne iscritte nella categoria </a:t>
            </a:r>
            <a:r>
              <a:rPr lang="it-IT" b="1" u="sng" dirty="0"/>
              <a:t>LICENSING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Contestualizzare la scelta della licenza in funzione degli obiettivi della campagna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Descrivere le chiavi del successo della scelta della licenza</a:t>
            </a:r>
          </a:p>
          <a:p>
            <a:pPr lvl="0">
              <a:defRPr/>
            </a:pP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0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CB1486-E946-D7A0-30C3-E37F5C2F86B0}"/>
              </a:ext>
            </a:extLst>
          </p:cNvPr>
          <p:cNvSpPr txBox="1"/>
          <p:nvPr/>
        </p:nvSpPr>
        <p:spPr>
          <a:xfrm>
            <a:off x="295563" y="572654"/>
            <a:ext cx="11547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dirty="0">
                <a:solidFill>
                  <a:prstClr val="black"/>
                </a:solidFill>
              </a:rPr>
              <a:t>MATERIALI RICHIESTI</a:t>
            </a:r>
          </a:p>
          <a:p>
            <a:pPr lvl="0">
              <a:defRPr/>
            </a:pPr>
            <a:endParaRPr lang="it-IT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Regolamento della promozione</a:t>
            </a:r>
          </a:p>
          <a:p>
            <a:pPr lvl="0">
              <a:defRPr/>
            </a:pPr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Comunicazione/visual (inserire immagini in bassa risoluzione, quali per esempio materiali pop, cataloghi, locandine, spot, pagine web e social, banner ecc, che possano illustrare esaurientemente la campagna)</a:t>
            </a:r>
          </a:p>
          <a:p>
            <a:pPr lvl="0">
              <a:defRPr/>
            </a:pPr>
            <a:endParaRPr lang="it-IT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Logo dell’agenzia e/o del promotore formato png, in alta risoluzione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</a:rPr>
              <a:t>Se disponibile video riassuntivo/rappresentativo della campagna iscritta e/o clip spot (formato MP4, in alta risoluzione)</a:t>
            </a:r>
          </a:p>
          <a:p>
            <a:pPr lvl="0">
              <a:defRPr/>
            </a:pP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54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254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Demodena</dc:creator>
  <cp:lastModifiedBy>Andrea Demodena</cp:lastModifiedBy>
  <cp:revision>12</cp:revision>
  <dcterms:created xsi:type="dcterms:W3CDTF">2025-11-24T15:14:52Z</dcterms:created>
  <dcterms:modified xsi:type="dcterms:W3CDTF">2025-11-24T16:16:31Z</dcterms:modified>
</cp:coreProperties>
</file>