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E8EE24-12E7-33E0-CECF-770A917D7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F5A46D-18CA-EBA7-5113-42ADD4003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C38B86-6312-3585-9F55-BF8C1011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6D8945-ADD8-4CF3-BFE1-C2BB270F6E2B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FDB2A5-CFFD-208E-A4EF-3F06B6E0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AB8743-CA5F-6F18-689B-7ACD6A8F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234BC-7515-46F3-93B1-1978EC4685B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841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11FCB8-9A35-A51D-0447-0A47A7F0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E0A8D4A-0A9E-4E64-DC9A-F183E4418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2B464E-CB24-299E-2138-D741FC6E04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6D8945-ADD8-4CF3-BFE1-C2BB270F6E2B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463581-5BAA-7B10-EF81-6280593F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45CCF0-B220-C014-ED07-B3487602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234BC-7515-46F3-93B1-1978EC4685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65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1DEFBAF-88AE-6F20-6EC7-3F5CF8690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C7E834-5E09-3109-21D0-3335AE21F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EB6799-5B74-B01C-3595-810F720E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6D8945-ADD8-4CF3-BFE1-C2BB270F6E2B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EAFF56-7F5E-BF9C-6DB7-AE94A59F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522C3C-781B-8223-A054-9ABE23AB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234BC-7515-46F3-93B1-1978EC4685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10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7E616-0F98-539C-CC0B-2AF99EA18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26E06F-70B2-BFCE-E380-B33A66A74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098105-E206-DDF9-0265-EBC95A5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6D8945-ADD8-4CF3-BFE1-C2BB270F6E2B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3DC071-D4C2-DCD3-320F-53238E832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2508C7-9F84-C286-F394-133DA0F6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234BC-7515-46F3-93B1-1978EC4685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78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8DE860-C45A-3FA1-7BE0-D73221FC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C112AC-A1F6-B118-CBAC-352BCC858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22ED84-8D9F-29D1-F3F2-0A8767050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6D8945-ADD8-4CF3-BFE1-C2BB270F6E2B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D0D6E8-9CD6-8A4F-E83C-8D03D52AC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BABDFE-FF85-AFC0-9721-11DC4A38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234BC-7515-46F3-93B1-1978EC4685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65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D107A0-56FB-66FE-0FBD-D7963CEB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294959-12B3-4FC3-F653-16CAE7181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A3E3BFC-FA60-569F-6522-7F159494A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9C4042-F518-DC11-EB8F-B03FAC53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6D8945-ADD8-4CF3-BFE1-C2BB270F6E2B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AD6E3D-9410-DF1A-F782-CEEBAFD1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53BF0E-868B-FE85-B856-70713B54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234BC-7515-46F3-93B1-1978EC4685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79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C2A5EC-64FA-64F3-3CAB-58438F4A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7D08E0-8241-B560-5540-95FF50D11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AAF8A5-A60C-8115-E037-2535C8312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E9A327C-D83E-214A-C8E2-41C0C59F4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864FDC1-7F4A-EB48-B76E-B3D726B41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F729408-122F-6A93-2CAD-0A245884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6D8945-ADD8-4CF3-BFE1-C2BB270F6E2B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DB633C3-61BB-AD3C-803B-D924F60D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355876-B961-1C71-AEAA-F50CF028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234BC-7515-46F3-93B1-1978EC4685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60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4A1A5CF-8360-4ED3-263F-4AE7BC817B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7745"/>
            <a:ext cx="2606068" cy="167717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E646C7-5877-6710-DBBC-0F99D042E331}"/>
              </a:ext>
            </a:extLst>
          </p:cNvPr>
          <p:cNvSpPr txBox="1"/>
          <p:nvPr userDrawn="1"/>
        </p:nvSpPr>
        <p:spPr>
          <a:xfrm>
            <a:off x="1520125" y="6475586"/>
            <a:ext cx="155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2025/2026</a:t>
            </a:r>
          </a:p>
        </p:txBody>
      </p:sp>
    </p:spTree>
    <p:extLst>
      <p:ext uri="{BB962C8B-B14F-4D97-AF65-F5344CB8AC3E}">
        <p14:creationId xmlns:p14="http://schemas.microsoft.com/office/powerpoint/2010/main" val="214874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C340621-0701-762C-35DD-E3A47A75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6D8945-ADD8-4CF3-BFE1-C2BB270F6E2B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B0AC4F-5585-2961-7E9E-DA1FBC2B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526128-2202-6171-93B6-E7831158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234BC-7515-46F3-93B1-1978EC4685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92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19C8B4-D5AC-AD33-C321-07BD62F7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936F54-5FFB-7A71-B7E2-F5EB253D1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E1DB83-0DB2-1F4C-F9AC-4AAA4565F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62A026-AA7A-D543-2377-AFAF9CF4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6D8945-ADD8-4CF3-BFE1-C2BB270F6E2B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72BEB6-9F1A-A7F4-963B-1BF306AC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934B3A-20E2-07E7-FB94-D546047C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234BC-7515-46F3-93B1-1978EC4685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48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5BC131-39CA-0244-4D6D-FE7990BF8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2BED784-6DED-7ECD-EC37-1BCB68184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E95BA7-6821-4A13-8D60-A45CF0DCD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F38678-1ECF-1BB8-B295-F632092E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6D8945-ADD8-4CF3-BFE1-C2BB270F6E2B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E000F0-E7D0-7180-A7C7-2E6191ED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7CD06B-324D-31E9-AB43-5917098F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234BC-7515-46F3-93B1-1978EC4685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55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B9DCEAF-7574-4CFB-AF69-1E20DEB40A5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89" y="5690937"/>
            <a:ext cx="1793108" cy="115398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2CC686-4B9D-3FC0-7F56-BEB38DFAF013}"/>
              </a:ext>
            </a:extLst>
          </p:cNvPr>
          <p:cNvSpPr txBox="1"/>
          <p:nvPr userDrawn="1"/>
        </p:nvSpPr>
        <p:spPr>
          <a:xfrm>
            <a:off x="10742981" y="6325290"/>
            <a:ext cx="1551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Un’iniziativa di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AB55C06-4734-4A94-0FB4-66C50D150BA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674" y="6417623"/>
            <a:ext cx="1303051" cy="28208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4FC839-C99F-278E-BB8B-EE777F77877A}"/>
              </a:ext>
            </a:extLst>
          </p:cNvPr>
          <p:cNvSpPr txBox="1"/>
          <p:nvPr userDrawn="1"/>
        </p:nvSpPr>
        <p:spPr>
          <a:xfrm>
            <a:off x="7637016" y="6486903"/>
            <a:ext cx="9210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2025/26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666714-1166-396A-88E1-76F52D7DB94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36" y="6116715"/>
            <a:ext cx="2586699" cy="74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venti@promotionmagazine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7C495A-D591-CC46-01A9-534FD6F1AE69}"/>
              </a:ext>
            </a:extLst>
          </p:cNvPr>
          <p:cNvSpPr txBox="1"/>
          <p:nvPr/>
        </p:nvSpPr>
        <p:spPr>
          <a:xfrm>
            <a:off x="263950" y="658438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>
                <a:solidFill>
                  <a:prstClr val="black"/>
                </a:solidFill>
                <a:latin typeface="Calibri Light" panose="020F0302020204030204"/>
              </a:rPr>
              <a:t>Scheda di iscrizione piattaforma</a:t>
            </a:r>
          </a:p>
          <a:p>
            <a:pPr lvl="0"/>
            <a:r>
              <a:rPr lang="it-IT" sz="3200" b="1" dirty="0">
                <a:solidFill>
                  <a:prstClr val="black"/>
                </a:solidFill>
                <a:latin typeface="Calibri Light" panose="020F0302020204030204"/>
              </a:rPr>
              <a:t>Promotion Awards 2025/2026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0353ACD-46FC-F185-7209-E7281567C68E}"/>
              </a:ext>
            </a:extLst>
          </p:cNvPr>
          <p:cNvSpPr txBox="1"/>
          <p:nvPr/>
        </p:nvSpPr>
        <p:spPr>
          <a:xfrm>
            <a:off x="263950" y="2367502"/>
            <a:ext cx="734495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Si prega di compilare i campi delle pagine seguenti </a:t>
            </a:r>
          </a:p>
          <a:p>
            <a:pPr>
              <a:lnSpc>
                <a:spcPct val="150000"/>
              </a:lnSpc>
            </a:pPr>
            <a:r>
              <a:rPr lang="it-IT" dirty="0"/>
              <a:t>e inviare i materiali richiesti all’indirizzo </a:t>
            </a:r>
            <a:r>
              <a:rPr lang="it-IT" b="1" u="sng" dirty="0">
                <a:hlinkClick r:id="rId2"/>
              </a:rPr>
              <a:t>eventi@promotionmagazine.it</a:t>
            </a:r>
            <a:endParaRPr lang="it-IT" b="1" u="sng" dirty="0"/>
          </a:p>
          <a:p>
            <a:pPr>
              <a:lnSpc>
                <a:spcPct val="150000"/>
              </a:lnSpc>
            </a:pPr>
            <a:r>
              <a:rPr lang="it-IT" dirty="0"/>
              <a:t>Inserendo come oggetto: </a:t>
            </a:r>
            <a:r>
              <a:rPr lang="it-IT" u="sng" dirty="0"/>
              <a:t>Promotion Awards 2025/26</a:t>
            </a:r>
          </a:p>
        </p:txBody>
      </p:sp>
    </p:spTree>
    <p:extLst>
      <p:ext uri="{BB962C8B-B14F-4D97-AF65-F5344CB8AC3E}">
        <p14:creationId xmlns:p14="http://schemas.microsoft.com/office/powerpoint/2010/main" val="76081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065896-9F11-100A-D0AD-4A4D4437D824}"/>
              </a:ext>
            </a:extLst>
          </p:cNvPr>
          <p:cNvSpPr txBox="1"/>
          <p:nvPr/>
        </p:nvSpPr>
        <p:spPr>
          <a:xfrm>
            <a:off x="175490" y="295563"/>
            <a:ext cx="109820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Nome della piattaforma: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Batang" panose="020B0503020000020004" pitchFamily="18" charset="-127"/>
              </a:rPr>
              <a:t>Tipologia piattaforma (es: piattaforme di marketing automation, loyalty, promozionali, crm…):</a:t>
            </a:r>
            <a:endParaRPr lang="it-IT" sz="1400" dirty="0"/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Batang" panose="02030600000101010101" pitchFamily="18" charset="-127"/>
              </a:rPr>
              <a:t>Descrizione funzionamento e punti di forza:</a:t>
            </a:r>
            <a:endParaRPr lang="it-IT" sz="1400" dirty="0"/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Batang" panose="02030600000101010101" pitchFamily="18" charset="-127"/>
              </a:rPr>
              <a:t>Touch point per il cliente finale (Mobile, Web, API di integrazione…):</a:t>
            </a:r>
            <a:endParaRPr lang="it-IT" sz="1400" dirty="0"/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Batang" panose="02030600000101010101" pitchFamily="18" charset="-127"/>
              </a:rPr>
              <a:t>Funzionalità di segmentazione e personalizzazione esperienza cliente finale:</a:t>
            </a:r>
            <a:endParaRPr lang="it-IT" sz="1400" dirty="0"/>
          </a:p>
          <a:p>
            <a:pPr lvl="0"/>
            <a:endParaRPr lang="it-IT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Batang" panose="02030600000101010101" pitchFamily="18" charset="-127"/>
              </a:rPr>
              <a:t>Meccaniche gestibili dalla piattaforma (es: instant win, collection, gamification…):</a:t>
            </a:r>
            <a:endParaRPr lang="it-IT" sz="1400" dirty="0"/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Reporting KPI per il brand:	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Batang" panose="02030600000101010101" pitchFamily="18" charset="-127"/>
              </a:rPr>
              <a:t>Configurazioni/template preconfigurati per settori verticali:</a:t>
            </a:r>
            <a:endParaRPr lang="it-IT" sz="1400" dirty="0"/>
          </a:p>
          <a:p>
            <a:endParaRPr lang="it-IT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Batang" panose="02030600000101010101" pitchFamily="18" charset="-127"/>
              </a:rPr>
              <a:t>Connettori da/vs piattaforme mercato (Salesforce, Microsoft Dynamics…):</a:t>
            </a:r>
            <a:endParaRPr lang="it-IT" sz="1400" dirty="0"/>
          </a:p>
          <a:p>
            <a:endParaRPr lang="it-IT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Batang" panose="02030600000101010101" pitchFamily="18" charset="-127"/>
              </a:rPr>
              <a:t>Periodo di rilascio della release iscritta al Premio:</a:t>
            </a:r>
            <a:endParaRPr lang="it-IT" sz="1400" dirty="0"/>
          </a:p>
          <a:p>
            <a:endParaRPr lang="it-IT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Batang" panose="02030600000101010101" pitchFamily="18" charset="-127"/>
              </a:rPr>
              <a:t>Contatto del referente per comunicare l’esito della votazione ed eventuali comunicazioni:</a:t>
            </a:r>
            <a:endParaRPr lang="it-IT" sz="1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447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F4C566-7295-AC30-81FD-90780E77C0C7}"/>
              </a:ext>
            </a:extLst>
          </p:cNvPr>
          <p:cNvSpPr txBox="1"/>
          <p:nvPr/>
        </p:nvSpPr>
        <p:spPr>
          <a:xfrm>
            <a:off x="295562" y="572654"/>
            <a:ext cx="113128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MATERIALI RICHIESTI</a:t>
            </a:r>
          </a:p>
          <a:p>
            <a:endParaRPr lang="it-IT" sz="1400" dirty="0"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Presentazione della piattaforma</a:t>
            </a:r>
          </a:p>
          <a:p>
            <a:pPr marL="342900" lvl="0" indent="-342900" algn="just">
              <a:buFont typeface="+mj-lt"/>
              <a:buAutoNum type="arabicPeriod"/>
            </a:pPr>
            <a:endParaRPr lang="it-IT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 in formato video di presentazione della piattaforma (consigliabile)</a:t>
            </a:r>
          </a:p>
          <a:p>
            <a:pPr marL="342900" lvl="0" indent="-342900" algn="just">
              <a:buFont typeface="+mj-lt"/>
              <a:buAutoNum type="arabicPeriod"/>
            </a:pPr>
            <a:endParaRPr lang="it-IT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t-IT" sz="1400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Case dettagliata di utilizzo della piattaforma (consigliabile)</a:t>
            </a:r>
          </a:p>
          <a:p>
            <a:pPr marL="342900" lvl="0" indent="-342900" algn="just">
              <a:buFont typeface="+mj-lt"/>
              <a:buAutoNum type="arabicPeriod"/>
            </a:pPr>
            <a:endParaRPr lang="it-IT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t-IT" sz="1400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Logo del vendor della piattaforma (e se disponibile della piattaforma) formato png, in alta risoluzione</a:t>
            </a:r>
          </a:p>
          <a:p>
            <a:pPr marL="342900" lvl="0" indent="-342900" algn="just">
              <a:buFont typeface="+mj-lt"/>
              <a:buAutoNum type="arabicPeriod"/>
            </a:pPr>
            <a:endParaRPr lang="it-IT" sz="1400" dirty="0"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t-IT" sz="1400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Immagini di schermate della piattaforma in formato png, in alta risoluzione</a:t>
            </a:r>
          </a:p>
        </p:txBody>
      </p:sp>
    </p:spTree>
    <p:extLst>
      <p:ext uri="{BB962C8B-B14F-4D97-AF65-F5344CB8AC3E}">
        <p14:creationId xmlns:p14="http://schemas.microsoft.com/office/powerpoint/2010/main" val="8404262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202</Words>
  <Application>Microsoft Office PowerPoint</Application>
  <PresentationFormat>Widescreen</PresentationFormat>
  <Paragraphs>37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Demodena</dc:creator>
  <cp:lastModifiedBy>Andrea Demodena</cp:lastModifiedBy>
  <cp:revision>12</cp:revision>
  <dcterms:created xsi:type="dcterms:W3CDTF">2025-11-24T15:13:36Z</dcterms:created>
  <dcterms:modified xsi:type="dcterms:W3CDTF">2025-11-24T16:13:04Z</dcterms:modified>
</cp:coreProperties>
</file>